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8"/>
  </p:notesMasterIdLst>
  <p:sldIdLst>
    <p:sldId id="308" r:id="rId2"/>
    <p:sldId id="256" r:id="rId3"/>
    <p:sldId id="357" r:id="rId4"/>
    <p:sldId id="425" r:id="rId5"/>
    <p:sldId id="301" r:id="rId6"/>
    <p:sldId id="426" r:id="rId7"/>
    <p:sldId id="309" r:id="rId8"/>
    <p:sldId id="429" r:id="rId9"/>
    <p:sldId id="430" r:id="rId10"/>
    <p:sldId id="313" r:id="rId11"/>
    <p:sldId id="388" r:id="rId12"/>
    <p:sldId id="433" r:id="rId13"/>
    <p:sldId id="434" r:id="rId14"/>
    <p:sldId id="435" r:id="rId15"/>
    <p:sldId id="436" r:id="rId16"/>
    <p:sldId id="437" r:id="rId17"/>
    <p:sldId id="438" r:id="rId18"/>
    <p:sldId id="439" r:id="rId19"/>
    <p:sldId id="440" r:id="rId20"/>
    <p:sldId id="441" r:id="rId21"/>
    <p:sldId id="442" r:id="rId22"/>
    <p:sldId id="443" r:id="rId23"/>
    <p:sldId id="447" r:id="rId24"/>
    <p:sldId id="444" r:id="rId25"/>
    <p:sldId id="445" r:id="rId26"/>
    <p:sldId id="448" r:id="rId27"/>
    <p:sldId id="449" r:id="rId28"/>
    <p:sldId id="450" r:id="rId29"/>
    <p:sldId id="451" r:id="rId30"/>
    <p:sldId id="452" r:id="rId31"/>
    <p:sldId id="453" r:id="rId32"/>
    <p:sldId id="454" r:id="rId33"/>
    <p:sldId id="455" r:id="rId34"/>
    <p:sldId id="456" r:id="rId35"/>
    <p:sldId id="457" r:id="rId36"/>
    <p:sldId id="458" r:id="rId37"/>
    <p:sldId id="459" r:id="rId38"/>
    <p:sldId id="460" r:id="rId39"/>
    <p:sldId id="461" r:id="rId40"/>
    <p:sldId id="462" r:id="rId41"/>
    <p:sldId id="463" r:id="rId42"/>
    <p:sldId id="464" r:id="rId43"/>
    <p:sldId id="465" r:id="rId44"/>
    <p:sldId id="466" r:id="rId45"/>
    <p:sldId id="467" r:id="rId46"/>
    <p:sldId id="468" r:id="rId47"/>
    <p:sldId id="469" r:id="rId48"/>
    <p:sldId id="470" r:id="rId49"/>
    <p:sldId id="471" r:id="rId50"/>
    <p:sldId id="472" r:id="rId51"/>
    <p:sldId id="495" r:id="rId52"/>
    <p:sldId id="496" r:id="rId53"/>
    <p:sldId id="477" r:id="rId54"/>
    <p:sldId id="478" r:id="rId55"/>
    <p:sldId id="479" r:id="rId56"/>
    <p:sldId id="480" r:id="rId57"/>
    <p:sldId id="481" r:id="rId58"/>
    <p:sldId id="482" r:id="rId59"/>
    <p:sldId id="483" r:id="rId60"/>
    <p:sldId id="484" r:id="rId61"/>
    <p:sldId id="485" r:id="rId62"/>
    <p:sldId id="486" r:id="rId63"/>
    <p:sldId id="487" r:id="rId64"/>
    <p:sldId id="475" r:id="rId65"/>
    <p:sldId id="476" r:id="rId66"/>
    <p:sldId id="488" r:id="rId67"/>
    <p:sldId id="489" r:id="rId68"/>
    <p:sldId id="490" r:id="rId69"/>
    <p:sldId id="491" r:id="rId70"/>
    <p:sldId id="390" r:id="rId71"/>
    <p:sldId id="492" r:id="rId72"/>
    <p:sldId id="493" r:id="rId73"/>
    <p:sldId id="494" r:id="rId74"/>
    <p:sldId id="367" r:id="rId75"/>
    <p:sldId id="368" r:id="rId76"/>
    <p:sldId id="419" r:id="rId7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5266B9-6F7A-4B17-9875-2995C11576F8}" type="datetimeFigureOut">
              <a:rPr lang="ru-RU" smtClean="0"/>
              <a:pPr/>
              <a:t>16.12.2015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584FA-B1D8-4320-A5F3-FBA1856F28C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9584FA-B1D8-4320-A5F3-FBA1856F28C2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9584FA-B1D8-4320-A5F3-FBA1856F28C2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62000" y="18288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4000" b="1" dirty="0" smtClean="0"/>
              <a:t>IV</a:t>
            </a:r>
            <a:r>
              <a:rPr lang="ru-RU" sz="4000" b="1" dirty="0" smtClean="0"/>
              <a:t> АСИНХРОННЫЙ ЧЕМПИОНАТ ПО ИНТЕЛЛЕКТУАЛЬНЫМ ИГРАМ СРЕДИ ШКОЛЬНИКОВ</a:t>
            </a:r>
            <a:endParaRPr lang="ru-RU" sz="4000" dirty="0" smtClean="0"/>
          </a:p>
          <a:p>
            <a:pPr algn="ctr"/>
            <a:r>
              <a:rPr lang="ru-RU" sz="4000" b="1" dirty="0" smtClean="0"/>
              <a:t>«МОЛОТ ТОРА»</a:t>
            </a:r>
            <a:endParaRPr lang="ru-RU" sz="4000" dirty="0" smtClean="0"/>
          </a:p>
          <a:p>
            <a:pPr algn="ctr"/>
            <a:r>
              <a:rPr lang="ru-RU" sz="4000" b="1" dirty="0" smtClean="0"/>
              <a:t>Сезон 201</a:t>
            </a:r>
            <a:r>
              <a:rPr lang="en-US" sz="4000" b="1" dirty="0" smtClean="0"/>
              <a:t>5</a:t>
            </a:r>
            <a:r>
              <a:rPr lang="ru-RU" sz="4000" b="1" dirty="0" smtClean="0"/>
              <a:t>-201</a:t>
            </a:r>
            <a:r>
              <a:rPr lang="en-US" sz="4000" b="1" dirty="0" smtClean="0"/>
              <a:t>6</a:t>
            </a:r>
            <a:endParaRPr lang="ru-RU" sz="4000" dirty="0" smtClean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331640" y="4221088"/>
            <a:ext cx="6400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32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Медиа-тур</a:t>
            </a:r>
            <a:r>
              <a:rPr lang="ru-RU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ЧГК.</a:t>
            </a:r>
            <a:endParaRPr lang="ru-RU" sz="3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Вопрос 6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3251" name="Picture 3" descr="http://3.bp.blogspot.com/_kUQvtcubhiI/TNF1Jj69PLI/AAAAAAAABl8/dwZARe5QBww/s1600/JamesRamsey-cappelloha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143000"/>
            <a:ext cx="4276725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Ответ на вопрос 6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682" name="Picture 2" descr="http://i4.photobucket.com/albums/y107/Flatiron2/Screen%20Shots/SaturnDeskto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2999"/>
            <a:ext cx="9144000" cy="5715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H:\ЧГК\МТ 2015-2016\3 - Медиатур и брейн\Жаба+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503"/>
            <a:ext cx="9144000" cy="662949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Вопрос 7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H:\ЧГК\МТ 2015-2016\3 - Медиатур и брейн\Жаб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503"/>
            <a:ext cx="9144000" cy="662949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Ответ на вопрос 7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Вопрос 8</a:t>
            </a:r>
            <a:endParaRPr lang="ru-RU" b="1" dirty="0"/>
          </a:p>
        </p:txBody>
      </p:sp>
      <p:pic>
        <p:nvPicPr>
          <p:cNvPr id="80898" name="Picture 2" descr="H:\ЧГК\МТ 2015-2016\3 - Медиатур и брейн\Переворачивайтесь+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117600"/>
            <a:ext cx="7670800" cy="574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Ответ на вопрос 8</a:t>
            </a:r>
            <a:endParaRPr lang="ru-RU" b="1" dirty="0"/>
          </a:p>
        </p:txBody>
      </p:sp>
      <p:pic>
        <p:nvPicPr>
          <p:cNvPr id="81922" name="Picture 2" descr="H:\ЧГК\МТ 2015-2016\3 - Медиатур и брейн\Переворачивайтес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117600"/>
            <a:ext cx="7670800" cy="574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Вопрос 9</a:t>
            </a:r>
            <a:endParaRPr lang="ru-RU" b="1" dirty="0"/>
          </a:p>
        </p:txBody>
      </p:sp>
      <p:pic>
        <p:nvPicPr>
          <p:cNvPr id="77827" name="Picture 3" descr="H:\ЧГК\МТ 2015-2016\3 - Медиатур и брейн\Ёжик в тумане+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340768"/>
            <a:ext cx="5715000" cy="4943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Ответ на вопрос 9</a:t>
            </a:r>
            <a:endParaRPr lang="ru-RU" b="1" dirty="0"/>
          </a:p>
        </p:txBody>
      </p:sp>
      <p:pic>
        <p:nvPicPr>
          <p:cNvPr id="77826" name="Picture 2" descr="H:\ЧГК\МТ 2015-2016\3 - Медиатур и брейн\Ёжик в туман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340768"/>
            <a:ext cx="5715000" cy="4943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Вопрос 10</a:t>
            </a:r>
            <a:endParaRPr lang="ru-RU" b="1" dirty="0"/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rto="http://schemas.microsoft.com/office/word/2006/arto" xmlns:wp="http://schemas.openxmlformats.org/drawingml/2006/wordprocessingDrawing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m="http://schemas.openxmlformats.org/officeDocument/2006/math" xmlns:ve="http://schemas.openxmlformats.org/markup-compatibility/2006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268760"/>
            <a:ext cx="5508104" cy="55892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Ответ на вопрос 10</a:t>
            </a:r>
            <a:endParaRPr lang="ru-RU" b="1" dirty="0"/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rto="http://schemas.microsoft.com/office/word/2006/arto" xmlns:wp="http://schemas.openxmlformats.org/drawingml/2006/wordprocessingDrawing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m="http://schemas.openxmlformats.org/officeDocument/2006/math" xmlns:ve="http://schemas.openxmlformats.org/markup-compatibility/2006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268760"/>
            <a:ext cx="5508104" cy="55892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339752" y="260648"/>
            <a:ext cx="41399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Вопрос 1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 descr="H:\ЧГК\МТ 2015-2016\3 - Медиатур и брейн\Молот фтора+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96752"/>
            <a:ext cx="9144000" cy="518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Вопрос 11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 descr="http://pro-receptiki.ru/sites/default/files/styles/600x400/public/%D0%97%D0%B0%D0%BF%D0%B5%D1%87%D0%B5%D0%BD%D0%BD%D1%8B%D0%B5%20%D0%BA%D1%83%D1%80%D0%B8%D0%BD%D1%8B%D0%B5%20%D0%BA%D0%BE%D1%82%D0%BB%D0%B5%D1%82%D0%BA%D0%B8%20%D1%81%20%D0%B3%D0%B0%D1%80%D0%BD%D0%B8%D1%80%D0%BE%D0%BC%20%22%D0%9F%D0%BE%D0%BB%D0%BE%D1%81%D0%B0%D1%82%D1%8B%D0%B9%20%D1%80%D0%B5%D0%B9%D1%81%22.jpg?itok=ZikK5s4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69706"/>
            <a:ext cx="8532440" cy="56882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Ответ на вопрос 11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8066" name="Picture 2" descr="1961 polosaty rey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159508"/>
            <a:ext cx="3347864" cy="56984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61156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Вопрос 12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9412" y="2271712"/>
            <a:ext cx="3305175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61156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Ответ на вопрос 12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8546" name="Picture 2" descr="http://radiolubitel.moy.su/_ph/2/7396923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124744"/>
            <a:ext cx="5391150" cy="5048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Вопрос 13</a:t>
            </a:r>
            <a:endParaRPr lang="ru-RU" dirty="0"/>
          </a:p>
        </p:txBody>
      </p:sp>
      <p:pic>
        <p:nvPicPr>
          <p:cNvPr id="5" name="Рисунок 4" descr="C:\ЧГК\Вопросы новые\т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201340"/>
            <a:ext cx="7542212" cy="5656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Ответ на вопрос 13</a:t>
            </a:r>
            <a:endParaRPr lang="ru-RU" b="1" dirty="0"/>
          </a:p>
        </p:txBody>
      </p:sp>
      <p:pic>
        <p:nvPicPr>
          <p:cNvPr id="5" name="Рисунок 4" descr="C:\ЧГК\Вопросы новые\Презентация Microsoft Office PowerPoint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268760"/>
            <a:ext cx="7560840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/>
              <a:t>Вопрос 14</a:t>
            </a:r>
            <a:endParaRPr lang="ru-RU" sz="4800" b="1" dirty="0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844824"/>
            <a:ext cx="6120680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/>
              <a:t>Ответ на вопрос 14</a:t>
            </a:r>
            <a:endParaRPr lang="ru-RU" sz="4800" b="1" dirty="0"/>
          </a:p>
        </p:txBody>
      </p:sp>
      <p:pic>
        <p:nvPicPr>
          <p:cNvPr id="104450" name="Picture 2" descr="http://www.newjerusalem.in.ua/wp-content/uploads/2015/07/exodo-paso-del-mar-rojo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844824"/>
            <a:ext cx="6096000" cy="4067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Вопрос 15</a:t>
            </a:r>
            <a:endParaRPr lang="ru-RU" b="1" dirty="0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564904"/>
            <a:ext cx="792088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Вопрос 16</a:t>
            </a:r>
            <a:endParaRPr lang="ru-RU" b="1" dirty="0"/>
          </a:p>
        </p:txBody>
      </p:sp>
      <p:pic>
        <p:nvPicPr>
          <p:cNvPr id="5" name="Рисунок 4" descr="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124744"/>
            <a:ext cx="4176464" cy="5733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339752" y="260648"/>
            <a:ext cx="41399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Вопрос 1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0" y="5715000"/>
            <a:ext cx="41399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Молот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H:\ЧГК\МТ 2015-2016\3 - Медиатур и брейн\Молот фтор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96752"/>
            <a:ext cx="9144000" cy="5208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Ответ на вопрос 16</a:t>
            </a:r>
            <a:endParaRPr lang="ru-RU" b="1" dirty="0"/>
          </a:p>
        </p:txBody>
      </p:sp>
      <p:pic>
        <p:nvPicPr>
          <p:cNvPr id="28674" name="Picture 2" descr="http://caricatura.ru/parad/doljenets/pic/74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143000"/>
            <a:ext cx="4191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Вопрос 17</a:t>
            </a:r>
            <a:endParaRPr lang="ru-RU" b="1" dirty="0"/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340768"/>
            <a:ext cx="8316416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Вопрос 18</a:t>
            </a:r>
            <a:endParaRPr lang="ru-RU" b="1" dirty="0"/>
          </a:p>
        </p:txBody>
      </p:sp>
      <p:pic>
        <p:nvPicPr>
          <p:cNvPr id="5" name="Рисунок 4" descr="Папины дочк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268760"/>
            <a:ext cx="4392488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Ответ на вопрос 18</a:t>
            </a:r>
            <a:endParaRPr lang="ru-RU" b="1" dirty="0"/>
          </a:p>
        </p:txBody>
      </p:sp>
      <p:pic>
        <p:nvPicPr>
          <p:cNvPr id="109570" name="Picture 2" descr="http://photo-pixar.do.am/_ph/9/2/3432715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124744"/>
            <a:ext cx="4335775" cy="5733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Вопрос 19</a:t>
            </a:r>
            <a:endParaRPr lang="ru-RU" b="1" dirty="0"/>
          </a:p>
        </p:txBody>
      </p:sp>
      <p:pic>
        <p:nvPicPr>
          <p:cNvPr id="84993" name="Picture 1" descr="H:\ЧГК\МТ 2015-2016\3 - Медиатур и брейн\Головолом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268760"/>
            <a:ext cx="8143264" cy="5589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Вопрос 20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dirty="0" smtClean="0">
                <a:ea typeface="Calibri" pitchFamily="34" charset="0"/>
                <a:cs typeface="Times New Roman" pitchFamily="18" charset="0"/>
              </a:rPr>
              <a:t>И параллельно плачу рек, </a:t>
            </a:r>
            <a:endParaRPr lang="ru-RU" sz="2000" dirty="0" smtClean="0"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dirty="0" smtClean="0">
                <a:ea typeface="Calibri" pitchFamily="34" charset="0"/>
                <a:cs typeface="Times New Roman" pitchFamily="18" charset="0"/>
              </a:rPr>
              <a:t>лишенных лаянья собачьего, </a:t>
            </a:r>
            <a:endParaRPr lang="ru-RU" sz="2000" dirty="0" smtClean="0"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dirty="0" err="1" smtClean="0">
                <a:ea typeface="Calibri" pitchFamily="34" charset="0"/>
                <a:cs typeface="Times New Roman" pitchFamily="18" charset="0"/>
              </a:rPr>
              <a:t>финально</a:t>
            </a:r>
            <a:r>
              <a:rPr lang="ru-RU" dirty="0" smtClean="0">
                <a:ea typeface="Calibri" pitchFamily="34" charset="0"/>
                <a:cs typeface="Times New Roman" pitchFamily="18" charset="0"/>
              </a:rPr>
              <a:t> шел … … </a:t>
            </a:r>
            <a:endParaRPr lang="ru-RU" sz="2000" dirty="0" smtClean="0"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dirty="0" smtClean="0">
                <a:ea typeface="Calibri" pitchFamily="34" charset="0"/>
                <a:cs typeface="Times New Roman" pitchFamily="18" charset="0"/>
              </a:rPr>
              <a:t>крестами ставни заколачивая.</a:t>
            </a:r>
            <a:endParaRPr lang="ru-RU" sz="4800" dirty="0" smtClean="0"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Вопрос 20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dirty="0" smtClean="0">
                <a:ea typeface="Calibri" pitchFamily="34" charset="0"/>
                <a:cs typeface="Times New Roman" pitchFamily="18" charset="0"/>
              </a:rPr>
              <a:t>И параллельно плачу рек, </a:t>
            </a:r>
            <a:endParaRPr lang="ru-RU" sz="2000" dirty="0" smtClean="0"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dirty="0" smtClean="0">
                <a:ea typeface="Calibri" pitchFamily="34" charset="0"/>
                <a:cs typeface="Times New Roman" pitchFamily="18" charset="0"/>
              </a:rPr>
              <a:t>лишенных лаянья собачьего, </a:t>
            </a:r>
            <a:endParaRPr lang="ru-RU" sz="2000" dirty="0" smtClean="0"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dirty="0" err="1" smtClean="0">
                <a:ea typeface="Calibri" pitchFamily="34" charset="0"/>
                <a:cs typeface="Times New Roman" pitchFamily="18" charset="0"/>
              </a:rPr>
              <a:t>финально</a:t>
            </a:r>
            <a:r>
              <a:rPr lang="ru-RU" dirty="0" smtClean="0">
                <a:ea typeface="Calibri" pitchFamily="34" charset="0"/>
                <a:cs typeface="Times New Roman" pitchFamily="18" charset="0"/>
              </a:rPr>
              <a:t> шел </a:t>
            </a:r>
            <a:r>
              <a:rPr lang="ru-RU" b="1" dirty="0" smtClean="0">
                <a:ea typeface="Calibri" pitchFamily="34" charset="0"/>
                <a:cs typeface="Times New Roman" pitchFamily="18" charset="0"/>
              </a:rPr>
              <a:t>ХХ век</a:t>
            </a:r>
            <a:endParaRPr lang="ru-RU" sz="2000" b="1" dirty="0" smtClean="0"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dirty="0" smtClean="0">
                <a:ea typeface="Calibri" pitchFamily="34" charset="0"/>
                <a:cs typeface="Times New Roman" pitchFamily="18" charset="0"/>
              </a:rPr>
              <a:t>крестами ставни заколачивая.</a:t>
            </a:r>
            <a:endParaRPr lang="ru-RU" sz="4800" dirty="0" smtClean="0"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Вопрос 21</a:t>
            </a:r>
            <a:endParaRPr lang="ru-RU" b="1" dirty="0"/>
          </a:p>
        </p:txBody>
      </p:sp>
      <p:pic>
        <p:nvPicPr>
          <p:cNvPr id="7" name="Picture 3" descr="http://img.leprosorium.com/1125158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403648" y="1484784"/>
            <a:ext cx="6516216" cy="3861048"/>
          </a:xfrm>
          <a:prstGeom prst="rect">
            <a:avLst/>
          </a:prstGeom>
          <a:noFill/>
          <a:ln>
            <a:noFill/>
            <a:prstDash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260648"/>
            <a:ext cx="2818656" cy="1143000"/>
          </a:xfrm>
        </p:spPr>
        <p:txBody>
          <a:bodyPr/>
          <a:lstStyle/>
          <a:p>
            <a:r>
              <a:rPr lang="ru-RU" b="1" dirty="0" smtClean="0"/>
              <a:t>Вопрос 22</a:t>
            </a:r>
            <a:endParaRPr lang="ru-RU" b="1" dirty="0"/>
          </a:p>
        </p:txBody>
      </p:sp>
      <p:pic>
        <p:nvPicPr>
          <p:cNvPr id="5" name="Рисунок 4" descr="C:\Users\пк\Pictures\Кархендж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144000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Вопрос 23</a:t>
            </a:r>
            <a:endParaRPr lang="ru-RU" b="1" dirty="0"/>
          </a:p>
        </p:txBody>
      </p:sp>
      <p:pic>
        <p:nvPicPr>
          <p:cNvPr id="86019" name="Picture 3" descr="H:\ЧГК\МТ 2015-2016\3 - Медиатур и брейн\Эквато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166817"/>
            <a:ext cx="3995936" cy="56911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Вопрос 2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 descr="http://www.zakatigubu.com/img/lesh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328123"/>
            <a:ext cx="8316416" cy="55298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Вопрос 24</a:t>
            </a:r>
            <a:endParaRPr lang="ru-RU" b="1" dirty="0"/>
          </a:p>
        </p:txBody>
      </p:sp>
      <p:pic>
        <p:nvPicPr>
          <p:cNvPr id="6" name="Рисунок 5"/>
          <p:cNvPicPr/>
          <p:nvPr/>
        </p:nvPicPr>
        <p:blipFill>
          <a:blip r:embed="rId2" cstate="print">
            <a:extLst>
              <a:ext uri="{28A0092B-C50C-407E-A947-70E740481C1C}">
                <a14:useLocalDpi xmlns:arto="http://schemas.microsoft.com/office/word/2006/arto" xmlns:wp="http://schemas.openxmlformats.org/drawingml/2006/wordprocessingDrawing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m="http://schemas.openxmlformats.org/officeDocument/2006/math" xmlns:ve="http://schemas.openxmlformats.org/markup-compatibility/2006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340768"/>
            <a:ext cx="6444208" cy="48245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Ответ на вопрос 24</a:t>
            </a:r>
            <a:endParaRPr lang="ru-RU" b="1" dirty="0"/>
          </a:p>
        </p:txBody>
      </p:sp>
      <p:pic>
        <p:nvPicPr>
          <p:cNvPr id="5" name="Рисунок 4" descr="http://gdb.rferl.org/588FCBF6-4196-42FB-9667-845BFD2354B9_w491_s.jpg"/>
          <p:cNvPicPr/>
          <p:nvPr/>
        </p:nvPicPr>
        <p:blipFill>
          <a:blip r:embed="rId2" cstate="print">
            <a:extLst>
              <a:ext uri="{28A0092B-C50C-407E-A947-70E740481C1C}">
                <a14:useLocalDpi xmlns:arto="http://schemas.microsoft.com/office/word/2006/arto" xmlns:wp="http://schemas.openxmlformats.org/drawingml/2006/wordprocessingDrawing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m="http://schemas.openxmlformats.org/officeDocument/2006/math" xmlns:ve="http://schemas.openxmlformats.org/markup-compatibility/2006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268760"/>
            <a:ext cx="6480720" cy="47525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/>
              <a:t>Вопрос 25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1" name="Picture 1" descr="H:\ЧГК\МТ 2015-2016\3 - Медиатур и брейн\Булгако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865621"/>
            <a:ext cx="3995936" cy="59923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H:\ЧГК\МТ 2015-2016\3 - Медиатур и брейн\капка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Вопрос 26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H:\ЧГК\МТ 2015-2016\3 - Медиатур и брейн\Воздушный зме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0"/>
            <a:ext cx="4572000" cy="685626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Вопрос 27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Ответ на вопрос 27</a:t>
            </a:r>
            <a:endParaRPr lang="ru-RU" b="1" dirty="0"/>
          </a:p>
        </p:txBody>
      </p:sp>
      <p:pic>
        <p:nvPicPr>
          <p:cNvPr id="3075" name="Picture 3" descr="http://tinas.ro/wp-content/uploads/2013/06/zmeu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152524"/>
            <a:ext cx="7620000" cy="57054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H:\ЧГК\МТ 2015-2016\3 - Медиатур и брейн\Крик Мун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61925"/>
            <a:ext cx="6858000" cy="669607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Вопрос 28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Ответ на вопрос 28</a:t>
            </a:r>
            <a:endParaRPr lang="ru-RU" b="1" dirty="0"/>
          </a:p>
        </p:txBody>
      </p:sp>
      <p:pic>
        <p:nvPicPr>
          <p:cNvPr id="3074" name="Picture 2" descr="The Screa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128009"/>
            <a:ext cx="4499992" cy="57299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Вопрос 29</a:t>
            </a:r>
            <a:endParaRPr lang="ru-RU" b="1" dirty="0"/>
          </a:p>
        </p:txBody>
      </p:sp>
      <p:pic>
        <p:nvPicPr>
          <p:cNvPr id="1027" name="Picture 3" descr="H:\ЧГК\МТ 2015-2016\3 - Медиатур и брейн\Крошка (1)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412776"/>
            <a:ext cx="4479797" cy="5445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Ответ на  вопрос 29</a:t>
            </a:r>
            <a:endParaRPr lang="ru-RU" b="1" dirty="0"/>
          </a:p>
        </p:txBody>
      </p:sp>
      <p:pic>
        <p:nvPicPr>
          <p:cNvPr id="2050" name="Picture 2" descr="крошка сын к отцу пришел и спросила кроха прико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411314"/>
            <a:ext cx="4464496" cy="54466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ЧГК\МТ 2015-2016\3 - Медиатур и брейн\Картинки\Пирсинг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0"/>
            <a:ext cx="511628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205172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Вопрос 3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http://storage.surfingbird.ru/s/13/10/24/18/r2_eqh5DF192_orig_78e53d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0"/>
            <a:ext cx="745232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3168352" cy="980728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Вопрос 30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:\ЧГК\МТ 2015-2016\3 - Медиатур и брейн\Золотые ворот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-2581"/>
            <a:ext cx="4896544" cy="686058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b="1" dirty="0" smtClean="0"/>
              <a:t>Вопрос 31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Ответ на вопрос 31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4274" name="Picture 2" descr="http://cdn.precioyviajes.com/Destinations/105/105/san-francisco-1260661027-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295400"/>
            <a:ext cx="8572500" cy="556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Вопрос 3</a:t>
            </a:r>
            <a:r>
              <a:rPr lang="en-US" b="1" dirty="0" smtClean="0"/>
              <a:t>2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400" b="1" dirty="0" smtClean="0"/>
              <a:t>…….</a:t>
            </a:r>
            <a:r>
              <a:rPr lang="en-US" sz="4400" b="1" dirty="0" err="1" smtClean="0"/>
              <a:t>thames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8" name="Picture 2" descr="http://russkylondon.com/sites/default/files/styles/maximum/public/8%20HippopoThames_Florentijn_Hofman_Totally_Thames_CREDIT_Steve_Stills_768_460_90_s_c1.jpg?itok=AfD65lp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49084"/>
            <a:ext cx="9144000" cy="60089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/>
              <a:t>Ответ на вопрос 3</a:t>
            </a:r>
            <a:r>
              <a:rPr lang="en-US" b="1" dirty="0" smtClean="0"/>
              <a:t>2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Вопрос 33</a:t>
            </a:r>
            <a:endParaRPr lang="ru-RU" b="1" dirty="0"/>
          </a:p>
        </p:txBody>
      </p:sp>
      <p:pic>
        <p:nvPicPr>
          <p:cNvPr id="82946" name="Picture 2" descr="H:\ЧГК\МТ 2015-2016\3 - Медиатур и брейн\Трилоби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425919"/>
            <a:ext cx="5724128" cy="54320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Ответ на вопрос 33</a:t>
            </a:r>
            <a:endParaRPr lang="ru-RU" b="1" dirty="0"/>
          </a:p>
        </p:txBody>
      </p:sp>
      <p:pic>
        <p:nvPicPr>
          <p:cNvPr id="83970" name="Picture 2" descr="https://upload.wikimedia.org/wikipedia/commons/thumb/c/cd/Trilobita.png/800px-Trilobit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124744"/>
            <a:ext cx="4176464" cy="55808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Вопрос 34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:\ЧГК\МТ 2015-2016\3 - Медиатур и брейн\Парашют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133872"/>
            <a:ext cx="5724128" cy="5724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Вопрос 35</a:t>
            </a:r>
            <a:endParaRPr lang="ru-RU" b="1" dirty="0"/>
          </a:p>
        </p:txBody>
      </p:sp>
      <p:pic>
        <p:nvPicPr>
          <p:cNvPr id="77826" name="Picture 2" descr="H:\ЧГК\МТ 2015-2016\3 - Медиатур и брейн\Пастух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241833"/>
            <a:ext cx="5292080" cy="56161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Ответ на вопрос 35</a:t>
            </a:r>
            <a:endParaRPr lang="ru-RU" b="1" dirty="0"/>
          </a:p>
        </p:txBody>
      </p:sp>
      <p:pic>
        <p:nvPicPr>
          <p:cNvPr id="78850" name="Picture 2" descr="https://upload.wikimedia.org/wikipedia/commons/b/b3/Cskt-vih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9144000" cy="45491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2051720" cy="272231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Ответ на вопрос 3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s://upload.wikimedia.org/wikipedia/commons/0/0f/Portrait_of_dark_haired_girl_with_beautiful_eyes_and_several_piercing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0"/>
            <a:ext cx="5121492" cy="68286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ru-RU" b="1" dirty="0" smtClean="0"/>
              <a:t>Вопрос 36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Мир удобен, коли мы, милок…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ru-RU" b="1" dirty="0" smtClean="0"/>
              <a:t>Вопрос 36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Мир удобен, коли мы, милок </a:t>
            </a:r>
            <a:r>
              <a:rPr lang="ru-RU" b="1" dirty="0" smtClean="0"/>
              <a:t>небо дурим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Вопрос 37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Он умер! Умер — солнечный корсар!</a:t>
            </a:r>
            <a:br>
              <a:rPr lang="ru-RU" dirty="0" smtClean="0"/>
            </a:br>
            <a:r>
              <a:rPr lang="ru-RU" dirty="0" smtClean="0"/>
              <a:t>Всю Францию ограбивший, чтоб зорче</a:t>
            </a:r>
            <a:br>
              <a:rPr lang="ru-RU" dirty="0" smtClean="0"/>
            </a:br>
            <a:r>
              <a:rPr lang="ru-RU" dirty="0" smtClean="0"/>
              <a:t>Мы наблюдали кипарисов корчи</a:t>
            </a:r>
            <a:br>
              <a:rPr lang="ru-RU" dirty="0" smtClean="0"/>
            </a:br>
            <a:r>
              <a:rPr lang="ru-RU" dirty="0" smtClean="0"/>
              <a:t>И жёлтых нив полуденный кошмар.</a:t>
            </a:r>
            <a:br>
              <a:rPr lang="ru-RU" dirty="0" smtClean="0"/>
            </a:br>
            <a:r>
              <a:rPr lang="ru-RU" dirty="0" smtClean="0"/>
              <a:t>Упал с небес </a:t>
            </a:r>
            <a:r>
              <a:rPr lang="ru-RU" dirty="0" err="1" smtClean="0"/>
              <a:t>грот-зюндерский</a:t>
            </a:r>
            <a:r>
              <a:rPr lang="ru-RU" dirty="0" smtClean="0"/>
              <a:t> Икар</a:t>
            </a:r>
            <a:br>
              <a:rPr lang="ru-RU" dirty="0" smtClean="0"/>
            </a:br>
            <a:r>
              <a:rPr lang="ru-RU" dirty="0" smtClean="0"/>
              <a:t>На грудь земли в следах осенней порчи.</a:t>
            </a:r>
            <a:br>
              <a:rPr lang="ru-RU" dirty="0" smtClean="0"/>
            </a:br>
            <a:r>
              <a:rPr lang="ru-RU" dirty="0" smtClean="0"/>
              <a:t>Её цвета он возлюбил всех горче</a:t>
            </a:r>
            <a:br>
              <a:rPr lang="ru-RU" dirty="0" smtClean="0"/>
            </a:br>
            <a:r>
              <a:rPr lang="ru-RU" dirty="0" smtClean="0"/>
              <a:t>И нам поднес как драгоценный дар.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Ответ на вопрос 37</a:t>
            </a:r>
            <a:endParaRPr lang="ru-RU" b="1" dirty="0"/>
          </a:p>
        </p:txBody>
      </p:sp>
      <p:pic>
        <p:nvPicPr>
          <p:cNvPr id="87043" name="Picture 3" descr="H:\ЧГК\МТ 2015-2016\3 - Медиатур и брейн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412776"/>
            <a:ext cx="3454668" cy="4365104"/>
          </a:xfrm>
          <a:prstGeom prst="rect">
            <a:avLst/>
          </a:prstGeom>
          <a:noFill/>
        </p:spPr>
      </p:pic>
      <p:pic>
        <p:nvPicPr>
          <p:cNvPr id="87044" name="Picture 4" descr="H:\ЧГК\МТ 2015-2016\3 - Медиатур и брейн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1412776"/>
            <a:ext cx="5323297" cy="4365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Вопрос 38</a:t>
            </a:r>
            <a:endParaRPr lang="ru-RU" b="1" dirty="0"/>
          </a:p>
        </p:txBody>
      </p:sp>
      <p:pic>
        <p:nvPicPr>
          <p:cNvPr id="140289" name="Picture 1" descr="H:\ЧГК\МТ 2015-2016\3 - Медиатур и брейн\Картинки\metallica+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196752"/>
            <a:ext cx="4762500" cy="476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Ответ на вопрос 38</a:t>
            </a:r>
            <a:endParaRPr lang="ru-RU" b="1" dirty="0"/>
          </a:p>
        </p:txBody>
      </p:sp>
      <p:pic>
        <p:nvPicPr>
          <p:cNvPr id="139265" name="Picture 1" descr="H:\ЧГК\МТ 2015-2016\3 - Медиатур и брейн\Картинки\metallic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196752"/>
            <a:ext cx="4762500" cy="476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Вопрос 39</a:t>
            </a:r>
            <a:endParaRPr lang="ru-RU" b="1" dirty="0"/>
          </a:p>
        </p:txBody>
      </p:sp>
      <p:pic>
        <p:nvPicPr>
          <p:cNvPr id="142338" name="Picture 2" descr="http://xn--n1aaffl.net/history/foros_lighthous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124744"/>
            <a:ext cx="5086350" cy="5476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Ответ на вопрос 39</a:t>
            </a:r>
            <a:endParaRPr lang="ru-RU" b="1" dirty="0"/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ru-RU" dirty="0" smtClean="0"/>
              <a:t>«Остап, незаметно для окружающих,</a:t>
            </a:r>
            <a:r>
              <a:rPr lang="en-US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украл</a:t>
            </a:r>
            <a:r>
              <a:rPr lang="en-US" dirty="0" smtClean="0"/>
              <a:t> </a:t>
            </a:r>
            <a:r>
              <a:rPr lang="ru-RU" dirty="0" smtClean="0"/>
              <a:t>с доски чёрную</a:t>
            </a:r>
            <a:r>
              <a:rPr lang="en-US" dirty="0" smtClean="0"/>
              <a:t> </a:t>
            </a:r>
            <a:r>
              <a:rPr lang="ru-RU" b="1" dirty="0" smtClean="0"/>
              <a:t>ладью</a:t>
            </a:r>
            <a:r>
              <a:rPr lang="en-US" dirty="0" smtClean="0"/>
              <a:t> </a:t>
            </a:r>
            <a:r>
              <a:rPr lang="ru-RU" dirty="0" smtClean="0"/>
              <a:t>и</a:t>
            </a:r>
            <a:r>
              <a:rPr lang="en-US" dirty="0" smtClean="0"/>
              <a:t> </a:t>
            </a:r>
            <a:r>
              <a:rPr lang="ru-RU" dirty="0" smtClean="0"/>
              <a:t>спрятал её в карман». 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«И Ленский пешкою </a:t>
            </a:r>
            <a:r>
              <a:rPr lang="ru-RU" b="1" dirty="0" smtClean="0"/>
              <a:t>ладью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	Берёт в рассеянье свою».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Вопрос 40</a:t>
            </a:r>
            <a:endParaRPr lang="ru-RU" b="1" dirty="0"/>
          </a:p>
        </p:txBody>
      </p:sp>
      <p:pic>
        <p:nvPicPr>
          <p:cNvPr id="4" name="Рисунок 3" descr="C:\Users\пк\Pictures\raygun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196752"/>
            <a:ext cx="6084168" cy="5661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пк\Pictures\raygun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196752"/>
            <a:ext cx="6084168" cy="5661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Ответ на вопрос 40</a:t>
            </a:r>
            <a:endParaRPr lang="ru-RU" b="1" dirty="0"/>
          </a:p>
        </p:txBody>
      </p:sp>
      <p:pic>
        <p:nvPicPr>
          <p:cNvPr id="92162" name="Picture 2" descr="H:\ЧГК\МТ 2015-2016\3 - Медиатур и брейн\raygu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4941168"/>
            <a:ext cx="2238375" cy="175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Вопрос 4</a:t>
            </a:r>
            <a:endParaRPr lang="ru-RU" b="1" dirty="0"/>
          </a:p>
        </p:txBody>
      </p:sp>
      <p:pic>
        <p:nvPicPr>
          <p:cNvPr id="3074" name="Picture 2" descr="H:\ЧГК\МТ 2015-2016\3 - Медиатур и брейн\Бок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196752"/>
            <a:ext cx="4768428" cy="55683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Вопрос 41</a:t>
            </a:r>
            <a:endParaRPr lang="ru-RU" b="1" dirty="0"/>
          </a:p>
        </p:txBody>
      </p:sp>
      <p:pic>
        <p:nvPicPr>
          <p:cNvPr id="72706" name="Picture 2" descr="H:\ЧГК\МТ 2015-2016\3 - Медиатур и брейн\Картинки\Песчаная бур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130300"/>
            <a:ext cx="7670800" cy="5727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2" name="Picture 2" descr="http://img-fotki.yandex.ru/get/6702/122263170.9e/0_254a84_e0994a2d_X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9144000" cy="622570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Вопрос 42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8" name="Picture 2" descr="http://img-fotki.yandex.ru/get/6426/122263170.9e/0_254a91_bad15a57_X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9031"/>
            <a:ext cx="5256584" cy="684897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0"/>
            <a:ext cx="4608512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Ответ на вопрос 42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4" name="Picture 2" descr="H:\ЧГК\МТ 2015-2016\3 - Медиатур и брейн\Картинки\Зинджирл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-18950"/>
            <a:ext cx="4608512" cy="68769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2411760" cy="1484784"/>
          </a:xfrm>
        </p:spPr>
        <p:txBody>
          <a:bodyPr>
            <a:normAutofit/>
          </a:bodyPr>
          <a:lstStyle/>
          <a:p>
            <a:r>
              <a:rPr lang="ru-RU" b="1" dirty="0" smtClean="0"/>
              <a:t>Вопрос 43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Вопрос 44</a:t>
            </a:r>
            <a:endParaRPr lang="ru-RU" b="1" dirty="0"/>
          </a:p>
        </p:txBody>
      </p:sp>
      <p:pic>
        <p:nvPicPr>
          <p:cNvPr id="5" name="Рисунок 4" descr="C:\Users\пк\AppData\Local\Microsoft\Windows\Temporary Internet Files\Content.Word\530x374_0xc0a83945_2084895434137457815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1556792"/>
            <a:ext cx="1656184" cy="5301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Ответ на вопрос 44</a:t>
            </a:r>
            <a:endParaRPr lang="ru-RU" b="1" dirty="0"/>
          </a:p>
        </p:txBody>
      </p:sp>
      <p:pic>
        <p:nvPicPr>
          <p:cNvPr id="5" name="Рисунок 4" descr="C:\Users\пк\Documents\530x374_0xc0a83945_2084895434137457815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556792"/>
            <a:ext cx="7344816" cy="5301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Вопрос 45</a:t>
            </a:r>
            <a:endParaRPr lang="ru-RU" b="1" dirty="0"/>
          </a:p>
        </p:txBody>
      </p:sp>
      <p:pic>
        <p:nvPicPr>
          <p:cNvPr id="91138" name="Picture 2" descr="H:\ЧГК\МТ 2015-2016\3 - Медиатур и брейн\Крансекак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124744"/>
            <a:ext cx="3816710" cy="5733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Вопрос 5</a:t>
            </a:r>
            <a:endParaRPr lang="ru-RU" b="1" dirty="0"/>
          </a:p>
        </p:txBody>
      </p:sp>
      <p:pic>
        <p:nvPicPr>
          <p:cNvPr id="89090" name="Picture 2" descr="H:\ЧГК\МТ 2015-2016\3 - Медиатур и брейн\Отель+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219605"/>
            <a:ext cx="6372200" cy="56383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Ответ на вопрос 6</a:t>
            </a:r>
            <a:endParaRPr lang="ru-RU" b="1" dirty="0"/>
          </a:p>
        </p:txBody>
      </p:sp>
      <p:pic>
        <p:nvPicPr>
          <p:cNvPr id="90114" name="Picture 2" descr="H:\ЧГК\МТ 2015-2016\3 - Медиатур и брейн\Отел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196751"/>
            <a:ext cx="6398027" cy="56612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1099</TotalTime>
  <Words>299</Words>
  <Application>Microsoft Office PowerPoint</Application>
  <PresentationFormat>Экран (4:3)</PresentationFormat>
  <Paragraphs>99</Paragraphs>
  <Slides>76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76</vt:i4>
      </vt:variant>
    </vt:vector>
  </HeadingPairs>
  <TitlesOfParts>
    <vt:vector size="77" baseType="lpstr">
      <vt:lpstr>Тема Office</vt:lpstr>
      <vt:lpstr>Слайд 1</vt:lpstr>
      <vt:lpstr>Слайд 2</vt:lpstr>
      <vt:lpstr>Слайд 3</vt:lpstr>
      <vt:lpstr>Вопрос 2</vt:lpstr>
      <vt:lpstr>Вопрос 3</vt:lpstr>
      <vt:lpstr>Ответ на вопрос 3</vt:lpstr>
      <vt:lpstr>Вопрос 4</vt:lpstr>
      <vt:lpstr>Вопрос 5</vt:lpstr>
      <vt:lpstr>Ответ на вопрос 6</vt:lpstr>
      <vt:lpstr>Вопрос 6</vt:lpstr>
      <vt:lpstr>Ответ на вопрос 6</vt:lpstr>
      <vt:lpstr>Вопрос 7</vt:lpstr>
      <vt:lpstr>Ответ на вопрос 7</vt:lpstr>
      <vt:lpstr>Вопрос 8</vt:lpstr>
      <vt:lpstr>Ответ на вопрос 8</vt:lpstr>
      <vt:lpstr>Вопрос 9</vt:lpstr>
      <vt:lpstr>Ответ на вопрос 9</vt:lpstr>
      <vt:lpstr>Вопрос 10</vt:lpstr>
      <vt:lpstr>Ответ на вопрос 10</vt:lpstr>
      <vt:lpstr>Вопрос 11</vt:lpstr>
      <vt:lpstr>Ответ на вопрос 11</vt:lpstr>
      <vt:lpstr>Слайд 22</vt:lpstr>
      <vt:lpstr>Слайд 23</vt:lpstr>
      <vt:lpstr>Вопрос 13</vt:lpstr>
      <vt:lpstr>Ответ на вопрос 13</vt:lpstr>
      <vt:lpstr>Вопрос 14</vt:lpstr>
      <vt:lpstr>Ответ на вопрос 14</vt:lpstr>
      <vt:lpstr>Вопрос 15</vt:lpstr>
      <vt:lpstr>Вопрос 16</vt:lpstr>
      <vt:lpstr>Ответ на вопрос 16</vt:lpstr>
      <vt:lpstr>Вопрос 17</vt:lpstr>
      <vt:lpstr>Вопрос 18</vt:lpstr>
      <vt:lpstr>Ответ на вопрос 18</vt:lpstr>
      <vt:lpstr>Вопрос 19</vt:lpstr>
      <vt:lpstr>Вопрос 20</vt:lpstr>
      <vt:lpstr>Вопрос 20</vt:lpstr>
      <vt:lpstr>Вопрос 21</vt:lpstr>
      <vt:lpstr>Вопрос 22</vt:lpstr>
      <vt:lpstr>Вопрос 23</vt:lpstr>
      <vt:lpstr>Вопрос 24</vt:lpstr>
      <vt:lpstr>Ответ на вопрос 24</vt:lpstr>
      <vt:lpstr>Вопрос 25</vt:lpstr>
      <vt:lpstr>Вопрос 26</vt:lpstr>
      <vt:lpstr>Вопрос 27</vt:lpstr>
      <vt:lpstr>Ответ на вопрос 27</vt:lpstr>
      <vt:lpstr>Вопрос 28</vt:lpstr>
      <vt:lpstr>Ответ на вопрос 28</vt:lpstr>
      <vt:lpstr>Вопрос 29</vt:lpstr>
      <vt:lpstr>Ответ на  вопрос 29</vt:lpstr>
      <vt:lpstr>Вопрос 30</vt:lpstr>
      <vt:lpstr>Вопрос 31</vt:lpstr>
      <vt:lpstr>Ответ на вопрос 31</vt:lpstr>
      <vt:lpstr>Вопрос 32</vt:lpstr>
      <vt:lpstr>Ответ на вопрос 32</vt:lpstr>
      <vt:lpstr>Вопрос 33</vt:lpstr>
      <vt:lpstr>Ответ на вопрос 33</vt:lpstr>
      <vt:lpstr>Вопрос 34</vt:lpstr>
      <vt:lpstr>Вопрос 35</vt:lpstr>
      <vt:lpstr>Ответ на вопрос 35</vt:lpstr>
      <vt:lpstr>Вопрос 36</vt:lpstr>
      <vt:lpstr>Вопрос 36</vt:lpstr>
      <vt:lpstr>Вопрос 37</vt:lpstr>
      <vt:lpstr>Ответ на вопрос 37</vt:lpstr>
      <vt:lpstr>Вопрос 38</vt:lpstr>
      <vt:lpstr>Ответ на вопрос 38</vt:lpstr>
      <vt:lpstr>Вопрос 39</vt:lpstr>
      <vt:lpstr>Ответ на вопрос 39</vt:lpstr>
      <vt:lpstr>Вопрос 40</vt:lpstr>
      <vt:lpstr>Ответ на вопрос 40</vt:lpstr>
      <vt:lpstr>Вопрос 41</vt:lpstr>
      <vt:lpstr>Вопрос 42</vt:lpstr>
      <vt:lpstr>Ответ на вопрос 42</vt:lpstr>
      <vt:lpstr>Вопрос 43</vt:lpstr>
      <vt:lpstr>Вопрос 44</vt:lpstr>
      <vt:lpstr>Ответ на вопрос 44</vt:lpstr>
      <vt:lpstr>Вопрос 45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пк</dc:creator>
  <cp:lastModifiedBy>Наташа</cp:lastModifiedBy>
  <cp:revision>115</cp:revision>
  <dcterms:created xsi:type="dcterms:W3CDTF">2014-11-26T19:00:59Z</dcterms:created>
  <dcterms:modified xsi:type="dcterms:W3CDTF">2015-12-16T08:24:52Z</dcterms:modified>
</cp:coreProperties>
</file>